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4310975" cy="432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E39"/>
    <a:srgbClr val="2A2D6A"/>
    <a:srgbClr val="F6A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28"/>
    <p:restoredTop sz="95897"/>
  </p:normalViewPr>
  <p:slideViewPr>
    <p:cSldViewPr snapToGrid="0" snapToObjects="1">
      <p:cViewPr>
        <p:scale>
          <a:sx n="39" d="100"/>
          <a:sy n="39" d="100"/>
        </p:scale>
        <p:origin x="11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 dirty="0"/>
            <a:t> </a:t>
          </a:r>
          <a:endParaRPr lang="en-CA" sz="38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 </a:t>
          </a:r>
          <a:endParaRPr lang="en-CA" sz="33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 dirty="0"/>
            <a:t> </a:t>
          </a:r>
          <a:endParaRPr lang="en-CA" sz="38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 </a:t>
          </a:r>
          <a:endParaRPr lang="en-CA" sz="33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 dirty="0"/>
            <a:t> </a:t>
          </a:r>
          <a:endParaRPr lang="en-CA" sz="38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 </a:t>
          </a:r>
          <a:endParaRPr lang="en-CA" sz="33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323" y="7073485"/>
            <a:ext cx="20664329" cy="15047407"/>
          </a:xfrm>
        </p:spPr>
        <p:txBody>
          <a:bodyPr anchor="b"/>
          <a:lstStyle>
            <a:lvl1pPr algn="ctr">
              <a:defRPr sz="159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872" y="22701178"/>
            <a:ext cx="18233231" cy="10435133"/>
          </a:xfrm>
        </p:spPr>
        <p:txBody>
          <a:bodyPr/>
          <a:lstStyle>
            <a:lvl1pPr marL="0" indent="0" algn="ctr">
              <a:buNone/>
              <a:defRPr sz="6381"/>
            </a:lvl1pPr>
            <a:lvl2pPr marL="1215558" indent="0" algn="ctr">
              <a:buNone/>
              <a:defRPr sz="5317"/>
            </a:lvl2pPr>
            <a:lvl3pPr marL="2431115" indent="0" algn="ctr">
              <a:buNone/>
              <a:defRPr sz="4786"/>
            </a:lvl3pPr>
            <a:lvl4pPr marL="3646673" indent="0" algn="ctr">
              <a:buNone/>
              <a:defRPr sz="4254"/>
            </a:lvl4pPr>
            <a:lvl5pPr marL="4862231" indent="0" algn="ctr">
              <a:buNone/>
              <a:defRPr sz="4254"/>
            </a:lvl5pPr>
            <a:lvl6pPr marL="6077788" indent="0" algn="ctr">
              <a:buNone/>
              <a:defRPr sz="4254"/>
            </a:lvl6pPr>
            <a:lvl7pPr marL="7293346" indent="0" algn="ctr">
              <a:buNone/>
              <a:defRPr sz="4254"/>
            </a:lvl7pPr>
            <a:lvl8pPr marL="8508903" indent="0" algn="ctr">
              <a:buNone/>
              <a:defRPr sz="4254"/>
            </a:lvl8pPr>
            <a:lvl9pPr marL="9724461" indent="0" algn="ctr">
              <a:buNone/>
              <a:defRPr sz="425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1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03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97543" y="2301133"/>
            <a:ext cx="5242054" cy="3662803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381" y="2301133"/>
            <a:ext cx="15422275" cy="366280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2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719" y="10775316"/>
            <a:ext cx="20968216" cy="17978847"/>
          </a:xfrm>
        </p:spPr>
        <p:txBody>
          <a:bodyPr anchor="b"/>
          <a:lstStyle>
            <a:lvl1pPr>
              <a:defRPr sz="159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719" y="28924250"/>
            <a:ext cx="20968216" cy="9454651"/>
          </a:xfrm>
        </p:spPr>
        <p:txBody>
          <a:bodyPr/>
          <a:lstStyle>
            <a:lvl1pPr marL="0" indent="0">
              <a:buNone/>
              <a:defRPr sz="6381">
                <a:solidFill>
                  <a:schemeClr val="tx1"/>
                </a:solidFill>
              </a:defRPr>
            </a:lvl1pPr>
            <a:lvl2pPr marL="1215558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2pPr>
            <a:lvl3pPr marL="2431115" indent="0">
              <a:buNone/>
              <a:defRPr sz="4786">
                <a:solidFill>
                  <a:schemeClr val="tx1">
                    <a:tint val="75000"/>
                  </a:schemeClr>
                </a:solidFill>
              </a:defRPr>
            </a:lvl3pPr>
            <a:lvl4pPr marL="3646673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4pPr>
            <a:lvl5pPr marL="4862231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5pPr>
            <a:lvl6pPr marL="6077788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6pPr>
            <a:lvl7pPr marL="7293346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7pPr>
            <a:lvl8pPr marL="8508903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8pPr>
            <a:lvl9pPr marL="9724461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5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380" y="11505663"/>
            <a:ext cx="10332164" cy="2742350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7431" y="11505663"/>
            <a:ext cx="10332164" cy="2742350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5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301142"/>
            <a:ext cx="20968216" cy="835411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549" y="10595218"/>
            <a:ext cx="10284680" cy="5192553"/>
          </a:xfrm>
        </p:spPr>
        <p:txBody>
          <a:bodyPr anchor="b"/>
          <a:lstStyle>
            <a:lvl1pPr marL="0" indent="0">
              <a:buNone/>
              <a:defRPr sz="6381" b="1"/>
            </a:lvl1pPr>
            <a:lvl2pPr marL="1215558" indent="0">
              <a:buNone/>
              <a:defRPr sz="5317" b="1"/>
            </a:lvl2pPr>
            <a:lvl3pPr marL="2431115" indent="0">
              <a:buNone/>
              <a:defRPr sz="4786" b="1"/>
            </a:lvl3pPr>
            <a:lvl4pPr marL="3646673" indent="0">
              <a:buNone/>
              <a:defRPr sz="4254" b="1"/>
            </a:lvl4pPr>
            <a:lvl5pPr marL="4862231" indent="0">
              <a:buNone/>
              <a:defRPr sz="4254" b="1"/>
            </a:lvl5pPr>
            <a:lvl6pPr marL="6077788" indent="0">
              <a:buNone/>
              <a:defRPr sz="4254" b="1"/>
            </a:lvl6pPr>
            <a:lvl7pPr marL="7293346" indent="0">
              <a:buNone/>
              <a:defRPr sz="4254" b="1"/>
            </a:lvl7pPr>
            <a:lvl8pPr marL="8508903" indent="0">
              <a:buNone/>
              <a:defRPr sz="4254" b="1"/>
            </a:lvl8pPr>
            <a:lvl9pPr marL="9724461" indent="0">
              <a:buNone/>
              <a:defRPr sz="425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4549" y="15787771"/>
            <a:ext cx="10284680" cy="2322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07432" y="10595218"/>
            <a:ext cx="10335331" cy="5192553"/>
          </a:xfrm>
        </p:spPr>
        <p:txBody>
          <a:bodyPr anchor="b"/>
          <a:lstStyle>
            <a:lvl1pPr marL="0" indent="0">
              <a:buNone/>
              <a:defRPr sz="6381" b="1"/>
            </a:lvl1pPr>
            <a:lvl2pPr marL="1215558" indent="0">
              <a:buNone/>
              <a:defRPr sz="5317" b="1"/>
            </a:lvl2pPr>
            <a:lvl3pPr marL="2431115" indent="0">
              <a:buNone/>
              <a:defRPr sz="4786" b="1"/>
            </a:lvl3pPr>
            <a:lvl4pPr marL="3646673" indent="0">
              <a:buNone/>
              <a:defRPr sz="4254" b="1"/>
            </a:lvl4pPr>
            <a:lvl5pPr marL="4862231" indent="0">
              <a:buNone/>
              <a:defRPr sz="4254" b="1"/>
            </a:lvl5pPr>
            <a:lvl6pPr marL="6077788" indent="0">
              <a:buNone/>
              <a:defRPr sz="4254" b="1"/>
            </a:lvl6pPr>
            <a:lvl7pPr marL="7293346" indent="0">
              <a:buNone/>
              <a:defRPr sz="4254" b="1"/>
            </a:lvl7pPr>
            <a:lvl8pPr marL="8508903" indent="0">
              <a:buNone/>
              <a:defRPr sz="4254" b="1"/>
            </a:lvl8pPr>
            <a:lvl9pPr marL="9724461" indent="0">
              <a:buNone/>
              <a:defRPr sz="425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07432" y="15787771"/>
            <a:ext cx="10335331" cy="2322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7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4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11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881418"/>
            <a:ext cx="7840922" cy="10084964"/>
          </a:xfrm>
        </p:spPr>
        <p:txBody>
          <a:bodyPr anchor="b"/>
          <a:lstStyle>
            <a:lvl1pPr>
              <a:defRPr sz="850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5331" y="6223073"/>
            <a:ext cx="12307431" cy="30715119"/>
          </a:xfrm>
        </p:spPr>
        <p:txBody>
          <a:bodyPr/>
          <a:lstStyle>
            <a:lvl1pPr>
              <a:defRPr sz="8508"/>
            </a:lvl1pPr>
            <a:lvl2pPr>
              <a:defRPr sz="7444"/>
            </a:lvl2pPr>
            <a:lvl3pPr>
              <a:defRPr sz="6381"/>
            </a:lvl3pPr>
            <a:lvl4pPr>
              <a:defRPr sz="5317"/>
            </a:lvl4pPr>
            <a:lvl5pPr>
              <a:defRPr sz="5317"/>
            </a:lvl5pPr>
            <a:lvl6pPr>
              <a:defRPr sz="5317"/>
            </a:lvl6pPr>
            <a:lvl7pPr>
              <a:defRPr sz="5317"/>
            </a:lvl7pPr>
            <a:lvl8pPr>
              <a:defRPr sz="5317"/>
            </a:lvl8pPr>
            <a:lvl9pPr>
              <a:defRPr sz="53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46" y="12966382"/>
            <a:ext cx="7840922" cy="24021828"/>
          </a:xfrm>
        </p:spPr>
        <p:txBody>
          <a:bodyPr/>
          <a:lstStyle>
            <a:lvl1pPr marL="0" indent="0">
              <a:buNone/>
              <a:defRPr sz="4254"/>
            </a:lvl1pPr>
            <a:lvl2pPr marL="1215558" indent="0">
              <a:buNone/>
              <a:defRPr sz="3722"/>
            </a:lvl2pPr>
            <a:lvl3pPr marL="2431115" indent="0">
              <a:buNone/>
              <a:defRPr sz="3190"/>
            </a:lvl3pPr>
            <a:lvl4pPr marL="3646673" indent="0">
              <a:buNone/>
              <a:defRPr sz="2659"/>
            </a:lvl4pPr>
            <a:lvl5pPr marL="4862231" indent="0">
              <a:buNone/>
              <a:defRPr sz="2659"/>
            </a:lvl5pPr>
            <a:lvl6pPr marL="6077788" indent="0">
              <a:buNone/>
              <a:defRPr sz="2659"/>
            </a:lvl6pPr>
            <a:lvl7pPr marL="7293346" indent="0">
              <a:buNone/>
              <a:defRPr sz="2659"/>
            </a:lvl7pPr>
            <a:lvl8pPr marL="8508903" indent="0">
              <a:buNone/>
              <a:defRPr sz="2659"/>
            </a:lvl8pPr>
            <a:lvl9pPr marL="9724461" indent="0">
              <a:buNone/>
              <a:defRPr sz="26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87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881418"/>
            <a:ext cx="7840922" cy="10084964"/>
          </a:xfrm>
        </p:spPr>
        <p:txBody>
          <a:bodyPr anchor="b"/>
          <a:lstStyle>
            <a:lvl1pPr>
              <a:defRPr sz="850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35331" y="6223073"/>
            <a:ext cx="12307431" cy="30715119"/>
          </a:xfrm>
        </p:spPr>
        <p:txBody>
          <a:bodyPr anchor="t"/>
          <a:lstStyle>
            <a:lvl1pPr marL="0" indent="0">
              <a:buNone/>
              <a:defRPr sz="8508"/>
            </a:lvl1pPr>
            <a:lvl2pPr marL="1215558" indent="0">
              <a:buNone/>
              <a:defRPr sz="7444"/>
            </a:lvl2pPr>
            <a:lvl3pPr marL="2431115" indent="0">
              <a:buNone/>
              <a:defRPr sz="6381"/>
            </a:lvl3pPr>
            <a:lvl4pPr marL="3646673" indent="0">
              <a:buNone/>
              <a:defRPr sz="5317"/>
            </a:lvl4pPr>
            <a:lvl5pPr marL="4862231" indent="0">
              <a:buNone/>
              <a:defRPr sz="5317"/>
            </a:lvl5pPr>
            <a:lvl6pPr marL="6077788" indent="0">
              <a:buNone/>
              <a:defRPr sz="5317"/>
            </a:lvl6pPr>
            <a:lvl7pPr marL="7293346" indent="0">
              <a:buNone/>
              <a:defRPr sz="5317"/>
            </a:lvl7pPr>
            <a:lvl8pPr marL="8508903" indent="0">
              <a:buNone/>
              <a:defRPr sz="5317"/>
            </a:lvl8pPr>
            <a:lvl9pPr marL="9724461" indent="0">
              <a:buNone/>
              <a:defRPr sz="53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46" y="12966382"/>
            <a:ext cx="7840922" cy="24021828"/>
          </a:xfrm>
        </p:spPr>
        <p:txBody>
          <a:bodyPr/>
          <a:lstStyle>
            <a:lvl1pPr marL="0" indent="0">
              <a:buNone/>
              <a:defRPr sz="4254"/>
            </a:lvl1pPr>
            <a:lvl2pPr marL="1215558" indent="0">
              <a:buNone/>
              <a:defRPr sz="3722"/>
            </a:lvl2pPr>
            <a:lvl3pPr marL="2431115" indent="0">
              <a:buNone/>
              <a:defRPr sz="3190"/>
            </a:lvl3pPr>
            <a:lvl4pPr marL="3646673" indent="0">
              <a:buNone/>
              <a:defRPr sz="2659"/>
            </a:lvl4pPr>
            <a:lvl5pPr marL="4862231" indent="0">
              <a:buNone/>
              <a:defRPr sz="2659"/>
            </a:lvl5pPr>
            <a:lvl6pPr marL="6077788" indent="0">
              <a:buNone/>
              <a:defRPr sz="2659"/>
            </a:lvl6pPr>
            <a:lvl7pPr marL="7293346" indent="0">
              <a:buNone/>
              <a:defRPr sz="2659"/>
            </a:lvl7pPr>
            <a:lvl8pPr marL="8508903" indent="0">
              <a:buNone/>
              <a:defRPr sz="2659"/>
            </a:lvl8pPr>
            <a:lvl9pPr marL="9724461" indent="0">
              <a:buNone/>
              <a:defRPr sz="26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9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1380" y="2301142"/>
            <a:ext cx="20968216" cy="8354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380" y="11505663"/>
            <a:ext cx="20968216" cy="2742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380" y="40059728"/>
            <a:ext cx="5469969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3011" y="40059728"/>
            <a:ext cx="8204954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69626" y="40059728"/>
            <a:ext cx="5469969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8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31115" rtl="0" eaLnBrk="1" latinLnBrk="0" hangingPunct="1">
        <a:lnSpc>
          <a:spcPct val="90000"/>
        </a:lnSpc>
        <a:spcBef>
          <a:spcPct val="0"/>
        </a:spcBef>
        <a:buNone/>
        <a:defRPr sz="11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779" indent="-607779" algn="l" defTabSz="2431115" rtl="0" eaLnBrk="1" latinLnBrk="0" hangingPunct="1">
        <a:lnSpc>
          <a:spcPct val="90000"/>
        </a:lnSpc>
        <a:spcBef>
          <a:spcPts val="2659"/>
        </a:spcBef>
        <a:buFont typeface="Arial" panose="020B0604020202020204" pitchFamily="34" charset="0"/>
        <a:buChar char="•"/>
        <a:defRPr sz="7444" kern="1200">
          <a:solidFill>
            <a:schemeClr val="tx1"/>
          </a:solidFill>
          <a:latin typeface="+mn-lt"/>
          <a:ea typeface="+mn-ea"/>
          <a:cs typeface="+mn-cs"/>
        </a:defRPr>
      </a:lvl1pPr>
      <a:lvl2pPr marL="1823336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2pPr>
      <a:lvl3pPr marL="3038894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7" kern="1200">
          <a:solidFill>
            <a:schemeClr val="tx1"/>
          </a:solidFill>
          <a:latin typeface="+mn-lt"/>
          <a:ea typeface="+mn-ea"/>
          <a:cs typeface="+mn-cs"/>
        </a:defRPr>
      </a:lvl3pPr>
      <a:lvl4pPr marL="4254452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4pPr>
      <a:lvl5pPr marL="5470009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5pPr>
      <a:lvl6pPr marL="6685567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6pPr>
      <a:lvl7pPr marL="7901125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7pPr>
      <a:lvl8pPr marL="9116682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8pPr>
      <a:lvl9pPr marL="10332240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1pPr>
      <a:lvl2pPr marL="1215558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2pPr>
      <a:lvl3pPr marL="2431115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3pPr>
      <a:lvl4pPr marL="3646673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4pPr>
      <a:lvl5pPr marL="4862231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5pPr>
      <a:lvl6pPr marL="6077788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6pPr>
      <a:lvl7pPr marL="7293346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7pPr>
      <a:lvl8pPr marL="8508903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8pPr>
      <a:lvl9pPr marL="9724461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Logo&#10;&#10;Description automatically generated">
            <a:extLst>
              <a:ext uri="{FF2B5EF4-FFF2-40B4-BE49-F238E27FC236}">
                <a16:creationId xmlns:a16="http://schemas.microsoft.com/office/drawing/2014/main" id="{699BCA68-149B-A34F-981C-3ED1750623D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246707" y="628632"/>
            <a:ext cx="6200668" cy="3215162"/>
          </a:xfrm>
          <a:prstGeom prst="rect">
            <a:avLst/>
          </a:prstGeom>
        </p:spPr>
      </p:pic>
      <p:sp>
        <p:nvSpPr>
          <p:cNvPr id="35" name="Text Box 2">
            <a:extLst>
              <a:ext uri="{FF2B5EF4-FFF2-40B4-BE49-F238E27FC236}">
                <a16:creationId xmlns:a16="http://schemas.microsoft.com/office/drawing/2014/main" id="{FC76C39F-3089-4646-A6B3-F32E1F94D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412" y="1546864"/>
            <a:ext cx="13776615" cy="16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666" b="1" dirty="0">
                <a:solidFill>
                  <a:srgbClr val="2A2D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O S T E R  T I T E L</a:t>
            </a:r>
            <a:endParaRPr lang="en-AU" sz="10666" dirty="0">
              <a:solidFill>
                <a:srgbClr val="2A2D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314118DA-5948-5640-8177-CE969D4A8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2160" y="4521199"/>
            <a:ext cx="6165215" cy="25573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80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Voeg</a:t>
            </a:r>
            <a:r>
              <a:rPr lang="en-US" sz="48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en-US" sz="48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cap="all" dirty="0" err="1">
                <a:latin typeface="Arial" panose="020B0604020202020204" pitchFamily="34" charset="0"/>
                <a:cs typeface="Arial" panose="020B0604020202020204" pitchFamily="34" charset="0"/>
              </a:rPr>
              <a:t>uw</a:t>
            </a:r>
            <a:r>
              <a:rPr lang="en-US" sz="48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toe</a:t>
            </a:r>
          </a:p>
        </p:txBody>
      </p:sp>
      <p:sp>
        <p:nvSpPr>
          <p:cNvPr id="37" name="Text Box 40">
            <a:extLst>
              <a:ext uri="{FF2B5EF4-FFF2-40B4-BE49-F238E27FC236}">
                <a16:creationId xmlns:a16="http://schemas.microsoft.com/office/drawing/2014/main" id="{7BB9BF16-DEBA-EA46-AA05-4028C1D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412" y="4153779"/>
            <a:ext cx="16022748" cy="255733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latin typeface="Arial" panose="020B0604020202020204" pitchFamily="34" charset="0"/>
                <a:cs typeface="Arial" panose="020B0604020202020204" pitchFamily="34" charset="0"/>
              </a:rPr>
              <a:t>B. SMI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56579D9-409B-4245-8C17-210D04ABDD11}"/>
              </a:ext>
            </a:extLst>
          </p:cNvPr>
          <p:cNvSpPr/>
          <p:nvPr/>
        </p:nvSpPr>
        <p:spPr>
          <a:xfrm rot="16200000">
            <a:off x="-5594350" y="13315949"/>
            <a:ext cx="35499676" cy="24310975"/>
          </a:xfrm>
          <a:prstGeom prst="rect">
            <a:avLst/>
          </a:prstGeom>
          <a:solidFill>
            <a:srgbClr val="2A2D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id="{8FFAB209-31B5-5F49-A9D2-1D4B6A29E0C5}"/>
              </a:ext>
            </a:extLst>
          </p:cNvPr>
          <p:cNvSpPr/>
          <p:nvPr/>
        </p:nvSpPr>
        <p:spPr>
          <a:xfrm>
            <a:off x="16237139" y="8674101"/>
            <a:ext cx="7682614" cy="96609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0" name="Rounded Rectangle 12">
            <a:extLst>
              <a:ext uri="{FF2B5EF4-FFF2-40B4-BE49-F238E27FC236}">
                <a16:creationId xmlns:a16="http://schemas.microsoft.com/office/drawing/2014/main" id="{F2C48828-B172-FB45-9124-82478094D97C}"/>
              </a:ext>
            </a:extLst>
          </p:cNvPr>
          <p:cNvSpPr/>
          <p:nvPr/>
        </p:nvSpPr>
        <p:spPr bwMode="auto">
          <a:xfrm>
            <a:off x="406398" y="7934920"/>
            <a:ext cx="7667437" cy="767818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DOEL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512CB4E-DE8E-A04F-A5E6-56B3B1F66BC0}"/>
              </a:ext>
            </a:extLst>
          </p:cNvPr>
          <p:cNvSpPr/>
          <p:nvPr/>
        </p:nvSpPr>
        <p:spPr>
          <a:xfrm>
            <a:off x="391222" y="8607880"/>
            <a:ext cx="7682614" cy="9742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3" name="Rounded Rectangle 46">
            <a:extLst>
              <a:ext uri="{FF2B5EF4-FFF2-40B4-BE49-F238E27FC236}">
                <a16:creationId xmlns:a16="http://schemas.microsoft.com/office/drawing/2014/main" id="{57621BC8-10E2-0A4A-9FE9-2F8FE3982250}"/>
              </a:ext>
            </a:extLst>
          </p:cNvPr>
          <p:cNvSpPr/>
          <p:nvPr/>
        </p:nvSpPr>
        <p:spPr bwMode="auto">
          <a:xfrm>
            <a:off x="8291414" y="7934920"/>
            <a:ext cx="7697792" cy="830078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METHODE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CA65D559-7BEE-1240-884F-C05835ED18E8}"/>
              </a:ext>
            </a:extLst>
          </p:cNvPr>
          <p:cNvSpPr/>
          <p:nvPr/>
        </p:nvSpPr>
        <p:spPr bwMode="auto">
          <a:xfrm>
            <a:off x="16221961" y="7977518"/>
            <a:ext cx="7697792" cy="701468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RESULTATEN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C61FB1-4D0A-7746-961A-E4BBC1EF2C10}"/>
              </a:ext>
            </a:extLst>
          </p:cNvPr>
          <p:cNvSpPr/>
          <p:nvPr/>
        </p:nvSpPr>
        <p:spPr>
          <a:xfrm>
            <a:off x="8306591" y="8674101"/>
            <a:ext cx="7697792" cy="96609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8AB013-ED20-5845-939E-EE1C6EDC6084}"/>
              </a:ext>
            </a:extLst>
          </p:cNvPr>
          <p:cNvSpPr/>
          <p:nvPr/>
        </p:nvSpPr>
        <p:spPr>
          <a:xfrm>
            <a:off x="442936" y="18611761"/>
            <a:ext cx="23476817" cy="10850562"/>
          </a:xfrm>
          <a:prstGeom prst="rect">
            <a:avLst/>
          </a:prstGeom>
          <a:solidFill>
            <a:srgbClr val="F6AA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 err="1"/>
              <a:t>Gebruik</a:t>
            </a:r>
            <a:r>
              <a:rPr lang="en-CA" sz="6000" dirty="0"/>
              <a:t> </a:t>
            </a:r>
            <a:r>
              <a:rPr lang="en-CA" sz="6000" dirty="0" err="1"/>
              <a:t>deze</a:t>
            </a:r>
            <a:r>
              <a:rPr lang="en-CA" sz="6000" dirty="0"/>
              <a:t> </a:t>
            </a:r>
            <a:r>
              <a:rPr lang="en-CA" sz="6000" dirty="0" err="1"/>
              <a:t>ruimte</a:t>
            </a:r>
            <a:r>
              <a:rPr lang="en-CA" sz="6000" dirty="0"/>
              <a:t> </a:t>
            </a:r>
            <a:r>
              <a:rPr lang="en-CA" sz="6000" dirty="0" err="1"/>
              <a:t>voor</a:t>
            </a:r>
            <a:r>
              <a:rPr lang="en-CA" sz="6000" dirty="0"/>
              <a:t> de </a:t>
            </a:r>
            <a:r>
              <a:rPr lang="en-CA" sz="6000" dirty="0" err="1"/>
              <a:t>kernboodschap</a:t>
            </a:r>
            <a:r>
              <a:rPr lang="en-CA" sz="6000" dirty="0"/>
              <a:t>/</a:t>
            </a:r>
            <a:r>
              <a:rPr lang="en-CA" sz="6000" dirty="0" err="1"/>
              <a:t>belangrijkste</a:t>
            </a:r>
            <a:r>
              <a:rPr lang="en-CA" sz="6000" dirty="0"/>
              <a:t> </a:t>
            </a:r>
            <a:r>
              <a:rPr lang="en-CA" sz="6000" dirty="0" err="1"/>
              <a:t>bevindingen</a:t>
            </a:r>
            <a:r>
              <a:rPr lang="en-CA" sz="6000" dirty="0"/>
              <a:t>. (</a:t>
            </a:r>
            <a:r>
              <a:rPr lang="en-CA" sz="6000" dirty="0" err="1"/>
              <a:t>Een</a:t>
            </a:r>
            <a:r>
              <a:rPr lang="en-CA" sz="6000" dirty="0"/>
              <a:t> </a:t>
            </a:r>
            <a:r>
              <a:rPr lang="en-CA" sz="6000" dirty="0" err="1"/>
              <a:t>korte</a:t>
            </a:r>
            <a:r>
              <a:rPr lang="en-CA" sz="6000" dirty="0"/>
              <a:t> </a:t>
            </a:r>
            <a:r>
              <a:rPr lang="en-CA" sz="6000" dirty="0" err="1"/>
              <a:t>samenvatting</a:t>
            </a:r>
            <a:r>
              <a:rPr lang="en-CA" sz="6000" dirty="0"/>
              <a:t> </a:t>
            </a:r>
            <a:r>
              <a:rPr lang="en-CA" sz="6000" dirty="0" err="1"/>
              <a:t>zodat</a:t>
            </a:r>
            <a:r>
              <a:rPr lang="en-CA" sz="6000" dirty="0"/>
              <a:t> men </a:t>
            </a:r>
            <a:r>
              <a:rPr lang="en-CA" sz="6000" dirty="0" err="1"/>
              <a:t>meer</a:t>
            </a:r>
            <a:r>
              <a:rPr lang="en-CA" sz="6000" dirty="0"/>
              <a:t> </a:t>
            </a:r>
            <a:r>
              <a:rPr lang="en-CA" sz="6000" dirty="0" err="1"/>
              <a:t>leert</a:t>
            </a:r>
            <a:r>
              <a:rPr lang="en-CA" sz="6000" dirty="0"/>
              <a:t> over </a:t>
            </a:r>
            <a:r>
              <a:rPr lang="en-CA" sz="6000" dirty="0" err="1"/>
              <a:t>uw</a:t>
            </a:r>
            <a:r>
              <a:rPr lang="en-CA" sz="6000" dirty="0"/>
              <a:t> </a:t>
            </a:r>
            <a:r>
              <a:rPr lang="en-CA" sz="6000" dirty="0" err="1"/>
              <a:t>onderzoek</a:t>
            </a:r>
            <a:r>
              <a:rPr lang="en-CA" sz="6000" dirty="0"/>
              <a:t>)</a:t>
            </a: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02A0604C-BE9C-2C40-B752-02E071AB3575}"/>
              </a:ext>
            </a:extLst>
          </p:cNvPr>
          <p:cNvSpPr/>
          <p:nvPr/>
        </p:nvSpPr>
        <p:spPr>
          <a:xfrm>
            <a:off x="442937" y="34914167"/>
            <a:ext cx="13051612" cy="43024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b="1" dirty="0">
                <a:ln w="0"/>
                <a:solidFill>
                  <a:schemeClr val="tx1"/>
                </a:solidFill>
              </a:rPr>
              <a:t>Video 1</a:t>
            </a:r>
            <a:endParaRPr lang="en-CA" altLang="en-US" sz="2200" dirty="0">
              <a:ln w="0"/>
              <a:solidFill>
                <a:schemeClr val="tx1"/>
              </a:solidFill>
            </a:endParaRP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B1FF3E67-0587-F54C-828F-1CAE17D21ED3}"/>
              </a:ext>
            </a:extLst>
          </p:cNvPr>
          <p:cNvSpPr/>
          <p:nvPr/>
        </p:nvSpPr>
        <p:spPr>
          <a:xfrm>
            <a:off x="442937" y="39186868"/>
            <a:ext cx="13051612" cy="3454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dirty="0" err="1">
                <a:ln w="0"/>
                <a:solidFill>
                  <a:schemeClr val="tx1"/>
                </a:solidFill>
              </a:rPr>
              <a:t>Tabel</a:t>
            </a:r>
            <a:r>
              <a:rPr lang="fr-CA" altLang="en-US" sz="2200" dirty="0">
                <a:ln w="0"/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48" name="Rounded Rectangle 15">
            <a:extLst>
              <a:ext uri="{FF2B5EF4-FFF2-40B4-BE49-F238E27FC236}">
                <a16:creationId xmlns:a16="http://schemas.microsoft.com/office/drawing/2014/main" id="{71032297-F89F-984C-A222-2D487FB9B1C4}"/>
              </a:ext>
            </a:extLst>
          </p:cNvPr>
          <p:cNvSpPr/>
          <p:nvPr/>
        </p:nvSpPr>
        <p:spPr bwMode="auto">
          <a:xfrm>
            <a:off x="442936" y="29777068"/>
            <a:ext cx="13061139" cy="645625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RESULTATEN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id="{A54747B2-4E63-6C49-B421-FC390206E5B4}"/>
              </a:ext>
            </a:extLst>
          </p:cNvPr>
          <p:cNvSpPr/>
          <p:nvPr/>
        </p:nvSpPr>
        <p:spPr>
          <a:xfrm>
            <a:off x="442937" y="30408282"/>
            <a:ext cx="13049090" cy="45170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Figuur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1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BDEDE8A-3A11-4148-8C51-C66EB5830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55944"/>
              </p:ext>
            </p:extLst>
          </p:nvPr>
        </p:nvGraphicFramePr>
        <p:xfrm>
          <a:off x="4412275" y="39493351"/>
          <a:ext cx="5357013" cy="27774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:a16="http://schemas.microsoft.com/office/drawing/2014/main" id="{8460D1EA-9254-5748-B0F5-28D3C647E8A4}"/>
              </a:ext>
            </a:extLst>
          </p:cNvPr>
          <p:cNvSpPr/>
          <p:nvPr/>
        </p:nvSpPr>
        <p:spPr>
          <a:xfrm rot="19458990">
            <a:off x="5258686" y="40370387"/>
            <a:ext cx="4028945" cy="923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EB4E39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VOORBEELD</a:t>
            </a:r>
          </a:p>
        </p:txBody>
      </p:sp>
      <p:graphicFrame>
        <p:nvGraphicFramePr>
          <p:cNvPr id="52" name="Diagram 51">
            <a:extLst>
              <a:ext uri="{FF2B5EF4-FFF2-40B4-BE49-F238E27FC236}">
                <a16:creationId xmlns:a16="http://schemas.microsoft.com/office/drawing/2014/main" id="{6DD7963F-D8B7-E448-B184-4FB618921A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854747"/>
              </p:ext>
            </p:extLst>
          </p:nvPr>
        </p:nvGraphicFramePr>
        <p:xfrm>
          <a:off x="4361472" y="31053705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2E45547B-7224-AD49-8CDC-9C3773085D4E}"/>
              </a:ext>
            </a:extLst>
          </p:cNvPr>
          <p:cNvSpPr/>
          <p:nvPr/>
        </p:nvSpPr>
        <p:spPr bwMode="auto">
          <a:xfrm rot="19458990">
            <a:off x="5043364" y="32291996"/>
            <a:ext cx="3839597" cy="923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EB4E39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VOORBEELD</a:t>
            </a:r>
          </a:p>
        </p:txBody>
      </p:sp>
      <p:grpSp>
        <p:nvGrpSpPr>
          <p:cNvPr id="54" name="Group 30">
            <a:extLst>
              <a:ext uri="{FF2B5EF4-FFF2-40B4-BE49-F238E27FC236}">
                <a16:creationId xmlns:a16="http://schemas.microsoft.com/office/drawing/2014/main" id="{94CF5531-2975-F540-881C-1F089DDF5A15}"/>
              </a:ext>
            </a:extLst>
          </p:cNvPr>
          <p:cNvGrpSpPr>
            <a:grpSpLocks/>
          </p:cNvGrpSpPr>
          <p:nvPr/>
        </p:nvGrpSpPr>
        <p:grpSpPr bwMode="auto">
          <a:xfrm>
            <a:off x="3973716" y="34947812"/>
            <a:ext cx="5971626" cy="3712121"/>
            <a:chOff x="8483600" y="14660562"/>
            <a:chExt cx="5392739" cy="3711576"/>
          </a:xfrm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E47CDB1-4E48-4A4B-A5BB-F4F53F9B70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4FF8D95-2AA8-4546-87C9-6C6E5EE16864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A833F83-EA6A-FA4D-9652-BA245F579610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FA048680-B5C0-E94E-9D44-9E28F5F4D73A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</p:grpSp>
        <p:sp>
          <p:nvSpPr>
            <p:cNvPr id="56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41FBE4D-3A89-D542-80A2-E20063B1783B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1B7C7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0A3FED70-0332-594A-A8B5-CA33173E5061}"/>
              </a:ext>
            </a:extLst>
          </p:cNvPr>
          <p:cNvSpPr/>
          <p:nvPr/>
        </p:nvSpPr>
        <p:spPr>
          <a:xfrm rot="19458990">
            <a:off x="5283413" y="36463852"/>
            <a:ext cx="3765536" cy="923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EB4E39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VOORBEELD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3E70FF4-F1D6-3949-BAF9-9B4F3BD6CF95}"/>
              </a:ext>
            </a:extLst>
          </p:cNvPr>
          <p:cNvSpPr/>
          <p:nvPr/>
        </p:nvSpPr>
        <p:spPr>
          <a:xfrm>
            <a:off x="13811453" y="30422693"/>
            <a:ext cx="10108300" cy="121699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64" name="Rounded Rectangle 36">
            <a:extLst>
              <a:ext uri="{FF2B5EF4-FFF2-40B4-BE49-F238E27FC236}">
                <a16:creationId xmlns:a16="http://schemas.microsoft.com/office/drawing/2014/main" id="{6E431105-69A7-C147-BAEA-FB54E6F249E0}"/>
              </a:ext>
            </a:extLst>
          </p:cNvPr>
          <p:cNvSpPr/>
          <p:nvPr/>
        </p:nvSpPr>
        <p:spPr bwMode="auto">
          <a:xfrm>
            <a:off x="13770264" y="29721436"/>
            <a:ext cx="10140200" cy="701258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</a:rPr>
              <a:t>SAMENVATTING / CONCLUSIE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3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Tessa Luikens</dc:creator>
  <cp:lastModifiedBy>Tessa Luikens</cp:lastModifiedBy>
  <cp:revision>2</cp:revision>
  <dcterms:created xsi:type="dcterms:W3CDTF">2022-03-15T13:49:01Z</dcterms:created>
  <dcterms:modified xsi:type="dcterms:W3CDTF">2022-03-15T14:28:36Z</dcterms:modified>
</cp:coreProperties>
</file>